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13.xml" ContentType="application/vnd.openxmlformats-officedocument.presentationml.notes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2.xml" ContentType="application/vnd.openxmlformats-officedocument.presentationml.notes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boutwendys.com/Our-Company/Franchising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thumb/5/56/Wendy's_logo.svg/220px-Wendy's_logo.svg.png" TargetMode="External"/><Relationship Id="rId4" Type="http://schemas.openxmlformats.org/officeDocument/2006/relationships/hyperlink" Target="http://4.bp.blogspot.com/-D92g6gvIGkA/TV8NkdGODWI/AAAAAAAAB-c/KiUufOdJRcw/s400/wendys-dave-thomas.jpg" TargetMode="External"/><Relationship Id="rId5" Type="http://schemas.openxmlformats.org/officeDocument/2006/relationships/hyperlink" Target="http://s1.hubimg.com/u/124928_f248.jpg" TargetMode="External"/><Relationship Id="rId6" Type="http://schemas.openxmlformats.org/officeDocument/2006/relationships/hyperlink" Target="http://michaeljlewis.files.wordpress.com/2010/05/wendys.jpg" TargetMode="External"/><Relationship Id="rId7" Type="http://schemas.openxmlformats.org/officeDocument/2006/relationships/hyperlink" Target="http://www.google.com/imgres?start=10&amp;num=10&amp;um=1&amp;hl=en&amp;safe=off&amp;biw=997&amp;bih=506&amp;tbm=isch&amp;tbnid=ghD8k7lcRqiAdM:&amp;imgrefurl=http://1millionjourney.wordpress.com/2010/04/13/&amp;docid=6eGWUDu2m4LehM&amp;imgurl=http://1millionjourney.files.wordpress.com/2010/04/money-chart.jpg&amp;w=441&amp;h=356&amp;ei=XtVoUL_iI6b40gH_xoDQDw&amp;zoom=1&amp;iact=hc&amp;vpx=510&amp;vpy=194&amp;dur=1026&amp;hovh=203&amp;hovw=251&amp;tx=84&amp;ty=198&amp;sig=116239804579941452323&amp;page=2&amp;tbnh=148&amp;tbnw=184&amp;ndsp=13&amp;ved=1t:429,r:6,s:10,i:25" TargetMode="External"/><Relationship Id="rId8" Type="http://schemas.openxmlformats.org/officeDocument/2006/relationships/hyperlink" Target="http://2.bp.blogspot.com/-e-72En0NBto/Ti194iywAbI/AAAAAAAEBvA/PyyuD9e5Uc0/s1600/WENDY'S+HAMBURGERS+CORDELE+GEORGIA+Drive+Thru+Menu+Sign,Wendy's+Fast+Food+Hamburger+Restaurant+Cordele+GA.+.JPG" TargetMode="External"/><Relationship Id="rId9" Type="http://schemas.openxmlformats.org/officeDocument/2006/relationships/hyperlink" Target="http://www.google.com/imgres?um=1&amp;hl=en&amp;safe=off&amp;sa=X&amp;biw=997&amp;bih=506&amp;tbm=isch&amp;tbnid=AYtoZC0764yuWM:&amp;imgrefurl=http://www.wvup.edu/Releases_2011/wendys_scholarship_072011.html&amp;docid=VhNQ3RY5MdogLM&amp;imgurl=http://www.wvup.edu/Releases_2011/wendys%2520check.jpg&amp;w=1800&amp;h=1200&amp;ei=y9hoUMGaLfGK0QGd54HYAg&amp;zoom=1&amp;iact=rc&amp;dur=377&amp;sig=116239804579941452323&amp;page=4&amp;tbnh=126&amp;tbnw=188&amp;start=34&amp;ndsp=14&amp;ved=1t:429,r:4,s:34,i:199&amp;tx=112&amp;ty=50" TargetMode="External"/><Relationship Id="rId10" Type="http://schemas.openxmlformats.org/officeDocument/2006/relationships/hyperlink" Target="http://webmoneymaker.net/wp-content/uploads/2011/11/Make-Money-online.jpg" TargetMode="External"/><Relationship Id="rId11" Type="http://schemas.openxmlformats.org/officeDocument/2006/relationships/hyperlink" Target="http://www.poi-factory.com/files/img/wendys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endy" TargetMode="External"/><Relationship Id="rId4" Type="http://schemas.openxmlformats.org/officeDocument/2006/relationships/hyperlink" Target="http://www.thefranchisemall.com/franchises/details/11156-0-wendys.htm" TargetMode="External"/><Relationship Id="rId5" Type="http://schemas.openxmlformats.org/officeDocument/2006/relationships/hyperlink" Target="http://www.wendysfourcrown.com/Wendy's%20FourCrown%20Giving%20Back.html" TargetMode="External"/><Relationship Id="rId6" Type="http://schemas.openxmlformats.org/officeDocument/2006/relationships/hyperlink" Target="http://www.ocregister.com/articles/wendy-329130-burger-surpass.html" TargetMode="External"/><Relationship Id="rId7" Type="http://schemas.openxmlformats.org/officeDocument/2006/relationships/hyperlink" Target="https://www.lotsahelpinghands.com/c/607518/" TargetMode="External"/><Relationship Id="rId8" Type="http://schemas.openxmlformats.org/officeDocument/2006/relationships/hyperlink" Target="http://www.aboutwendys.com/Our-Company/Wendy-s-Community-Ambassador-Grant-Program/" TargetMode="External"/><Relationship Id="rId9" Type="http://schemas.openxmlformats.org/officeDocument/2006/relationships/hyperlink" Target="http://www.poconorecord.com/apps/pbcs.dll/article?AID=/20120621/NEWS/120629956" TargetMode="External"/><Relationship Id="rId10" Type="http://schemas.openxmlformats.org/officeDocument/2006/relationships/hyperlink" Target="http://smallbusiness.chron.com/buy-wendys-franchise-40947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Wendy's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By: Brian Sloan</a:t>
            </a:r>
          </a:p>
        </p:txBody>
      </p:sp>
      <p:sp>
        <p:nvSpPr>
          <p:cNvPr id="25" name="Shape 25"/>
          <p:cNvSpPr/>
          <p:nvPr/>
        </p:nvSpPr>
        <p:spPr>
          <a:xfrm>
            <a:off x="3404071" y="167900"/>
            <a:ext cx="2335857" cy="259404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What will the owner of the franchise provide?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-3.25% of sales.</a:t>
            </a:r>
          </a:p>
          <a:p>
            <a:pPr lvl="0" rtl="0">
              <a:buNone/>
            </a:pPr>
            <a:r>
              <a:rPr lang="en"/>
              <a:t>-.75% of sales for advertsing</a:t>
            </a:r>
          </a:p>
          <a:p>
            <a:pPr lvl="0" rtl="0">
              <a:buNone/>
            </a:pPr>
            <a:r>
              <a:rPr lang="en"/>
              <a:t>-Greater of 4% of sales or $1000 a month for a royalty charge.</a:t>
            </a:r>
          </a:p>
        </p:txBody>
      </p:sp>
      <p:sp>
        <p:nvSpPr>
          <p:cNvPr id="95" name="Shape 95"/>
          <p:cNvSpPr/>
          <p:nvPr/>
        </p:nvSpPr>
        <p:spPr>
          <a:xfrm>
            <a:off x="2913303" y="3660178"/>
            <a:ext cx="3664096" cy="299629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Contacting Wendy's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 rot="13033">
            <a:off x="457156" y="1600216"/>
            <a:ext cx="8229659" cy="4967735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You can go to the website below or call </a:t>
            </a:r>
          </a:p>
          <a:p>
            <a:endParaRPr/>
          </a:p>
          <a:p>
            <a:pPr lvl="0" rtl="0">
              <a:buNone/>
            </a:pPr>
            <a:r>
              <a:rPr lang="en">
                <a:solidFill>
                  <a:srgbClr val="000000"/>
                </a:solidFill>
              </a:rPr>
              <a:t>(614) 764-3100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http://aboutwendys.com/Our-Company/Franchising/</a:t>
            </a:r>
          </a:p>
          <a:p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3405075" y="4119575"/>
            <a:ext cx="2095500" cy="23241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Works Cited (Pictures)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5514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3"/>
              </a:rPr>
              <a:t>http://upload.wikimedia.org/wikipedia/en/thumb/5/56/Wendy's_logo.svg/220px-Wendy's_logo.svg.png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4"/>
              </a:rPr>
              <a:t>http://4.bp.blogspot.com/-D92g6gvIGkA/TV8NkdGODWI/AAAAAAAAB-c/KiUufOdJRcw/s400/wendys-dave-thomas.jpg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5"/>
              </a:rPr>
              <a:t>http://s1.hubimg.com/u/124928_f248.jpg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6"/>
              </a:rPr>
              <a:t>http://michaeljlewis.files.wordpress.com/2010/05/wendys.jpg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7"/>
              </a:rPr>
              <a:t>http://www.google.com/imgres?start=10&amp;num=10&amp;um=1&amp;hl=en&amp;safe=off&amp;biw=997&amp;bih=506&amp;tbm=isch&amp;tbnid=ghD8k7lcRqiAdM:&amp;imgrefurl=http://1millionjourney.wordpress.com/2010/04/13/&amp;docid=6eGWUDu2m4LehM&amp;imgurl=http://1millionjourney.files.wordpress.com/2010/04/money-chart.jpg&amp;w=441&amp;h=356&amp;ei=XtVoUL_iI6b40gH_xoDQDw&amp;zoom=1&amp;iact=hc&amp;vpx=510&amp;vpy=194&amp;dur=1026&amp;hovh=203&amp;hovw=251&amp;tx=84&amp;ty=198&amp;sig=116239804579941452323&amp;page=2&amp;tbnh=148&amp;tbnw=184&amp;ndsp=13&amp;ved=1t:429,r:6,s:10,i:25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8"/>
              </a:rPr>
              <a:t>http://2.bp.blogspot.com/-e-72En0NBto/Ti194iywAbI/AAAAAAAEBvA/PyyuD9e5Uc0/s1600/WENDY%2527S+HAMBURGERS+CORDELE+GEORGIA+Drive+Thru+Menu+Sign%252CWendy%2527s+Fast+Food+Hamburger+Restaurant+Cordele+GA.+.JPG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9"/>
              </a:rPr>
              <a:t>http://www.google.com/imgres?um=1&amp;hl=en&amp;safe=off&amp;sa=X&amp;biw=997&amp;bih=506&amp;tbm=isch&amp;tbnid=AYtoZC0764yuWM:&amp;imgrefurl=http://www.wvup.edu/Releases_2011/wendys_scholarship_072011.html&amp;docid=VhNQ3RY5MdogLM&amp;imgurl=http://www.wvup.edu/Releases_2011/wendys%252520check.jpg&amp;w=1800&amp;h=1200&amp;ei=y9hoUMGaLfGK0QGd54HYAg&amp;zoom=1&amp;iact=rc&amp;dur=377&amp;sig=116239804579941452323&amp;page=4&amp;tbnh=126&amp;tbnw=188&amp;start=34&amp;ndsp=14&amp;ved=1t:429,r:4,s:34,i:199&amp;tx=112&amp;ty=50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 lvl="0" rtl="0">
              <a:buNone/>
            </a:pPr>
            <a:r>
              <a:rPr lang="en" sz="1200" u="sng">
                <a:solidFill>
                  <a:srgbClr val="1155CC"/>
                </a:solidFill>
                <a:hlinkClick r:id="rId10"/>
              </a:rPr>
              <a:t>http://webmoneymaker.net/wp-content/uploads/2011/11/Make-Money-online.jpg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  <a:p>
            <a:pPr>
              <a:buNone/>
            </a:pPr>
            <a:r>
              <a:rPr lang="en" sz="1200" u="sng">
                <a:solidFill>
                  <a:srgbClr val="1155CC"/>
                </a:solidFill>
                <a:hlinkClick r:id="rId11"/>
              </a:rPr>
              <a:t>http://www.poi-factory.com/files/img/wendys.jpg</a:t>
            </a:r>
            <a:r>
              <a:rPr lang="en" sz="1200">
                <a:solidFill>
                  <a:srgbClr val="000000"/>
                </a:solidFill>
              </a:rPr>
              <a:t>(picture)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19338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Works cited (Information)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3"/>
              </a:rPr>
              <a:t>http://en.wikipedia.org/wiki/Wendy</a:t>
            </a:r>
            <a:r>
              <a:rPr lang="en" sz="1800">
                <a:solidFill>
                  <a:srgbClr val="000000"/>
                </a:solidFill>
              </a:rPr>
              <a:t>'s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4"/>
              </a:rPr>
              <a:t>http://www.thefranchisemall.com/franchises/details/11156-0-wendys.htm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5"/>
              </a:rPr>
              <a:t>http://www.wendysfourcrown.com/Wendy's%20FourCrown%20Giving%20Back.html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6"/>
              </a:rPr>
              <a:t>http://www.ocregister.com/articles/wendy-329130-burger-surpass.html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7"/>
              </a:rPr>
              <a:t>https://www.lotsahelpinghands.com/c/607518/\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8"/>
              </a:rPr>
              <a:t>http://www.aboutwendys.com/Our-Company/Wendy-s-Community-Ambassador-Grant-Program/</a:t>
            </a:r>
          </a:p>
          <a:p>
            <a:pPr lvl="0" rtl="0">
              <a:buNone/>
            </a:pPr>
            <a:r>
              <a:rPr lang="en" sz="1800" u="sng">
                <a:solidFill>
                  <a:srgbClr val="0000FF"/>
                </a:solidFill>
                <a:hlinkClick r:id="rId9"/>
              </a:rPr>
              <a:t>http://www.poconorecord.com/apps/pbcs.dll/article?AID=/20120621/NEWS/120629956</a:t>
            </a:r>
          </a:p>
          <a:p>
            <a:pPr>
              <a:buNone/>
            </a:pPr>
            <a:r>
              <a:rPr lang="en" sz="1800" u="sng">
                <a:solidFill>
                  <a:srgbClr val="1155CC"/>
                </a:solidFill>
                <a:hlinkClick r:id="rId10"/>
              </a:rPr>
              <a:t>http://smallbusiness.chron.com/buy-wendys-franchise-40947.html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History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/>
              <a:t>-Dave Thomas started the company.</a:t>
            </a:r>
          </a:p>
          <a:p>
            <a:pPr lvl="0" rtl="0">
              <a:buNone/>
            </a:pPr>
            <a:r>
              <a:rPr lang="en" sz="2400"/>
              <a:t>-Started in 1969 in Columbus, Ohio.</a:t>
            </a:r>
          </a:p>
          <a:p>
            <a:pPr>
              <a:buNone/>
            </a:pPr>
            <a:r>
              <a:rPr lang="en" sz="2400"/>
              <a:t>-First drive through window.</a:t>
            </a:r>
          </a:p>
        </p:txBody>
      </p:sp>
      <p:sp>
        <p:nvSpPr>
          <p:cNvPr id="32" name="Shape 32"/>
          <p:cNvSpPr/>
          <p:nvPr/>
        </p:nvSpPr>
        <p:spPr>
          <a:xfrm>
            <a:off x="6370175" y="510600"/>
            <a:ext cx="1905000" cy="2466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/>
          <p:nvPr/>
        </p:nvSpPr>
        <p:spPr>
          <a:xfrm>
            <a:off x="457200" y="3554425"/>
            <a:ext cx="3676103" cy="2748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4" name="Shape 34"/>
          <p:cNvSpPr/>
          <p:nvPr/>
        </p:nvSpPr>
        <p:spPr>
          <a:xfrm>
            <a:off x="4869675" y="3554425"/>
            <a:ext cx="3544725" cy="266467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What do they sell?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7599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Some of the things they sell are cheeseburgers, chicken sandwiches, chicken nuggets, french fries, frosties, soda, baked potato and chili.</a:t>
            </a:r>
          </a:p>
        </p:txBody>
      </p:sp>
      <p:sp>
        <p:nvSpPr>
          <p:cNvPr id="41" name="Shape 41"/>
          <p:cNvSpPr/>
          <p:nvPr/>
        </p:nvSpPr>
        <p:spPr>
          <a:xfrm>
            <a:off x="81250" y="3695782"/>
            <a:ext cx="1554089" cy="235245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/>
          <p:nvPr/>
        </p:nvSpPr>
        <p:spPr>
          <a:xfrm>
            <a:off x="1635339" y="4105250"/>
            <a:ext cx="2981325" cy="15335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3" name="Shape 43"/>
          <p:cNvSpPr/>
          <p:nvPr/>
        </p:nvSpPr>
        <p:spPr>
          <a:xfrm>
            <a:off x="4708412" y="3919512"/>
            <a:ext cx="2543175" cy="19050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/>
          <p:nvPr/>
        </p:nvSpPr>
        <p:spPr>
          <a:xfrm>
            <a:off x="7388913" y="3695782"/>
            <a:ext cx="1755086" cy="2587594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45" name="Shape 45"/>
          <p:cNvSpPr/>
          <p:nvPr/>
        </p:nvSpPr>
        <p:spPr>
          <a:xfrm>
            <a:off x="612177" y="42203"/>
            <a:ext cx="1147410" cy="160786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46" name="Shape 46"/>
          <p:cNvSpPr/>
          <p:nvPr/>
        </p:nvSpPr>
        <p:spPr>
          <a:xfrm>
            <a:off x="6938265" y="445266"/>
            <a:ext cx="1594647" cy="1204805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How is the company doing?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-6,650 franchises</a:t>
            </a:r>
          </a:p>
          <a:p>
            <a:pPr lvl="0" rtl="0">
              <a:buNone/>
            </a:pPr>
            <a:r>
              <a:rPr lang="en"/>
              <a:t>-More than 46,000 people employed.</a:t>
            </a:r>
          </a:p>
          <a:p>
            <a:pPr lvl="0" rtl="0">
              <a:buNone/>
            </a:pPr>
            <a:r>
              <a:rPr lang="en"/>
              <a:t>-#23 on the top 100 franchises.</a:t>
            </a:r>
          </a:p>
          <a:p>
            <a:pPr lvl="0" rtl="0">
              <a:buNone/>
            </a:pPr>
            <a:r>
              <a:rPr lang="en"/>
              <a:t>-Made $2.46 billion in sales. (2006)</a:t>
            </a:r>
          </a:p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2683706" y="3804330"/>
            <a:ext cx="3776586" cy="30536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Future plans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652000" cy="5032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Major plans in the future are.</a:t>
            </a:r>
          </a:p>
          <a:p>
            <a:pPr lvl="0" rtl="0">
              <a:buNone/>
            </a:pPr>
            <a:r>
              <a:rPr lang="en"/>
              <a:t>-Make 8,000 restaurants outside of north America.</a:t>
            </a:r>
          </a:p>
          <a:p>
            <a:pPr lvl="0" rtl="0">
              <a:buNone/>
            </a:pPr>
            <a:r>
              <a:rPr lang="en"/>
              <a:t>-Modernize all stores.</a:t>
            </a:r>
          </a:p>
          <a:p>
            <a:pPr>
              <a:buNone/>
            </a:pPr>
            <a:r>
              <a:rPr lang="en"/>
              <a:t>-Redo menu for more tasty food.</a:t>
            </a:r>
          </a:p>
        </p:txBody>
      </p:sp>
      <p:sp>
        <p:nvSpPr>
          <p:cNvPr id="60" name="Shape 60"/>
          <p:cNvSpPr/>
          <p:nvPr/>
        </p:nvSpPr>
        <p:spPr>
          <a:xfrm>
            <a:off x="5066842" y="3855121"/>
            <a:ext cx="4070673" cy="29888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/>
          <p:nvPr/>
        </p:nvSpPr>
        <p:spPr>
          <a:xfrm>
            <a:off x="612125" y="3855121"/>
            <a:ext cx="3537340" cy="300838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Helping the community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Programs include</a:t>
            </a:r>
          </a:p>
          <a:p>
            <a:pPr lvl="0" rtl="0">
              <a:buNone/>
            </a:pPr>
            <a:r>
              <a:rPr lang="en"/>
              <a:t>-Wendy's wonderful kids</a:t>
            </a:r>
          </a:p>
          <a:p>
            <a:pPr lvl="0" rtl="0">
              <a:buNone/>
            </a:pPr>
            <a:r>
              <a:rPr lang="en"/>
              <a:t>-Wendy's helpers</a:t>
            </a:r>
          </a:p>
          <a:p>
            <a:pPr lvl="0" rtl="0">
              <a:buNone/>
            </a:pPr>
            <a:r>
              <a:rPr lang="en"/>
              <a:t>-Frosty promotion at wendy's helping Red cross of the Poconos.</a:t>
            </a:r>
          </a:p>
          <a:p>
            <a:endParaRPr/>
          </a:p>
        </p:txBody>
      </p:sp>
      <p:sp>
        <p:nvSpPr>
          <p:cNvPr id="68" name="Shape 68"/>
          <p:cNvSpPr/>
          <p:nvPr/>
        </p:nvSpPr>
        <p:spPr>
          <a:xfrm>
            <a:off x="2900782" y="4337264"/>
            <a:ext cx="3800119" cy="252073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Starting up your own franchise?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1.Make sure you have enough money.</a:t>
            </a:r>
          </a:p>
          <a:p>
            <a:pPr lvl="0" rtl="0">
              <a:buNone/>
            </a:pPr>
            <a:r>
              <a:rPr lang="en"/>
              <a:t>2. Have the correct paperwork.</a:t>
            </a:r>
          </a:p>
          <a:p>
            <a:pPr lvl="0" rtl="0">
              <a:buNone/>
            </a:pPr>
            <a:r>
              <a:rPr lang="en"/>
              <a:t>3.Get a loan from a bank lender</a:t>
            </a:r>
          </a:p>
          <a:p>
            <a:pPr lvl="0" rtl="0">
              <a:buNone/>
            </a:pPr>
            <a:r>
              <a:rPr lang="en"/>
              <a:t>4.Get a desirable location for the restaurant.</a:t>
            </a:r>
          </a:p>
          <a:p>
            <a:pPr lvl="0" rtl="0">
              <a:buNone/>
            </a:pPr>
            <a:r>
              <a:rPr lang="en"/>
              <a:t>5.Interview with corporate representatives.</a:t>
            </a:r>
          </a:p>
          <a:p>
            <a:pPr lvl="0" rtl="0">
              <a:buNone/>
            </a:pPr>
            <a:r>
              <a:rPr lang="en"/>
              <a:t>6. Study all legal paperwork.</a:t>
            </a:r>
          </a:p>
          <a:p>
            <a:pPr>
              <a:buNone/>
            </a:pPr>
            <a:r>
              <a:rPr lang="en"/>
              <a:t>7. Pay all startup fees.</a:t>
            </a:r>
          </a:p>
        </p:txBody>
      </p:sp>
      <p:sp>
        <p:nvSpPr>
          <p:cNvPr id="75" name="Shape 75"/>
          <p:cNvSpPr/>
          <p:nvPr/>
        </p:nvSpPr>
        <p:spPr>
          <a:xfrm>
            <a:off x="5561517" y="4464244"/>
            <a:ext cx="3582481" cy="239375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Starting up the franchise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-Application fee $5000.</a:t>
            </a:r>
          </a:p>
          <a:p>
            <a:pPr lvl="0" rtl="0">
              <a:buNone/>
            </a:pPr>
            <a:r>
              <a:rPr lang="en" b="1"/>
              <a:t>Things needed for franchise.</a:t>
            </a:r>
          </a:p>
          <a:p>
            <a:pPr lvl="0" algn="l" rtl="0">
              <a:buNone/>
            </a:pPr>
            <a:r>
              <a:rPr lang="en"/>
              <a:t>-Inventory</a:t>
            </a:r>
          </a:p>
          <a:p>
            <a:pPr lvl="0" rtl="0">
              <a:buNone/>
            </a:pPr>
            <a:r>
              <a:rPr lang="en"/>
              <a:t>-Equipment</a:t>
            </a:r>
          </a:p>
          <a:p>
            <a:pPr lvl="0" rtl="0">
              <a:buNone/>
            </a:pPr>
            <a:r>
              <a:rPr lang="en"/>
              <a:t>-Employees</a:t>
            </a:r>
          </a:p>
          <a:p>
            <a:pPr>
              <a:buNone/>
            </a:pPr>
            <a:r>
              <a:rPr lang="en"/>
              <a:t>-Real estate.</a:t>
            </a:r>
          </a:p>
        </p:txBody>
      </p:sp>
      <p:sp>
        <p:nvSpPr>
          <p:cNvPr id="82" name="Shape 82"/>
          <p:cNvSpPr/>
          <p:nvPr/>
        </p:nvSpPr>
        <p:spPr>
          <a:xfrm>
            <a:off x="3449307" y="3074180"/>
            <a:ext cx="4477191" cy="29847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What will Wendy's offer for the start up fee?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-Employee training</a:t>
            </a:r>
          </a:p>
          <a:p>
            <a:pPr lvl="0" rtl="0">
              <a:buNone/>
            </a:pPr>
            <a:r>
              <a:rPr lang="en"/>
              <a:t>-Inventory management</a:t>
            </a:r>
          </a:p>
          <a:p>
            <a:pPr lvl="0" rtl="0">
              <a:buNone/>
            </a:pPr>
            <a:r>
              <a:rPr lang="en"/>
              <a:t>-Advertising of the company</a:t>
            </a:r>
          </a:p>
          <a:p>
            <a:pPr lvl="0" rtl="0">
              <a:buNone/>
            </a:pPr>
            <a:r>
              <a:rPr lang="en"/>
              <a:t>-Help train managers so they can help employees just starting.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Macintosh PowerPoint</Application>
  <PresentationFormat>On-screen Show (4:3)</PresentationFormat>
  <Paragraphs>71</Paragraphs>
  <Slides>13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/>
      <vt:lpstr>Wendy's</vt:lpstr>
      <vt:lpstr>History</vt:lpstr>
      <vt:lpstr>What do they sell?</vt:lpstr>
      <vt:lpstr>How is the company doing?</vt:lpstr>
      <vt:lpstr>Future plans </vt:lpstr>
      <vt:lpstr>Helping the community</vt:lpstr>
      <vt:lpstr>Starting up your own franchise?</vt:lpstr>
      <vt:lpstr>Starting up the franchise</vt:lpstr>
      <vt:lpstr>What will Wendy's offer for the start up fee?</vt:lpstr>
      <vt:lpstr>What will the owner of the franchise provide?</vt:lpstr>
      <vt:lpstr>Contacting Wendy's</vt:lpstr>
      <vt:lpstr>Works Cited (Pictures)</vt:lpstr>
      <vt:lpstr>Works cited (Information)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Wendy's</dc:title>
  <cp:lastModifiedBy>Michael Sloan</cp:lastModifiedBy>
  <cp:revision>1</cp:revision>
  <dcterms:created xsi:type="dcterms:W3CDTF">2012-10-01T00:55:58Z</dcterms:created>
  <dcterms:modified xsi:type="dcterms:W3CDTF">2012-10-01T00:56:50Z</dcterms:modified>
</cp:coreProperties>
</file>